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-90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24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1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6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9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02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7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54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57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1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5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9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8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8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0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6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1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D0CE7D9-76CD-4C8C-9526-CDC09969A643}" type="datetimeFigureOut">
              <a:rPr lang="ru-RU" smtClean="0"/>
              <a:t>13.11.2021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F69FA5C-8008-4B02-8E48-1A93CC16E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2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память должна быть отчаянно длинной…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Памяти Сергея Николаевича Ефремова </a:t>
            </a:r>
            <a:r>
              <a:rPr lang="ru-RU" dirty="0" smtClean="0">
                <a:solidFill>
                  <a:schemeClr val="bg1"/>
                </a:solidFill>
              </a:rPr>
              <a:t>посвящается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3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019324" cy="706964"/>
          </a:xfrm>
        </p:spPr>
        <p:txBody>
          <a:bodyPr/>
          <a:lstStyle/>
          <a:p>
            <a:r>
              <a:rPr lang="ru-RU" dirty="0" smtClean="0"/>
              <a:t>Вывод советских войск из Афганистана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5626" y="2730619"/>
            <a:ext cx="4757979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Семья Сергея Николаевича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1272" y="2308832"/>
            <a:ext cx="4340728" cy="3237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7" y="1961330"/>
            <a:ext cx="2225233" cy="3584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045" y="2527184"/>
            <a:ext cx="2676376" cy="406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89" y="3927460"/>
            <a:ext cx="238983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Школьные годы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63" y="2282994"/>
            <a:ext cx="4974956" cy="3237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05" y="3132706"/>
            <a:ext cx="4742857" cy="336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963" y="5827363"/>
            <a:ext cx="5194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Класс с первой учительницей Барановой Клавдией Васильевной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08364" y="2282994"/>
            <a:ext cx="5946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Сергей стоит в верхнем ряду, первый слева.</a:t>
            </a:r>
          </a:p>
          <a:p>
            <a:r>
              <a:rPr lang="ru-RU" smtClean="0"/>
              <a:t>Классный  руководитель 8 «В» класса Плакунов Михаил Вячеславович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5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Институт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2217642"/>
            <a:ext cx="4825746" cy="3784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34" y="3294774"/>
            <a:ext cx="5055265" cy="356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Свадьба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357" y="2185046"/>
            <a:ext cx="3193088" cy="4673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3342" y="2758699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Сергей ждёт невесту Галину в фойе ДКЖ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84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Знаете, каким он парнем был!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4165" y="2158768"/>
            <a:ext cx="4512728" cy="4544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60" y="2333823"/>
            <a:ext cx="4462659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Вечная память погибшим солдатам!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0149" y="2340029"/>
            <a:ext cx="3115328" cy="4150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9" y="2340029"/>
            <a:ext cx="5545633" cy="41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50</TotalTime>
  <Words>70</Words>
  <Application>Microsoft Office PowerPoint</Application>
  <PresentationFormat>Произвольный</PresentationFormat>
  <Paragraphs>14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Ион (конференц-зал)</vt:lpstr>
      <vt:lpstr>Наша память должна быть отчаянно длинной… </vt:lpstr>
      <vt:lpstr>Вывод советских войск из Афганистана</vt:lpstr>
      <vt:lpstr>Семья Сергея Николаевича</vt:lpstr>
      <vt:lpstr>Школьные годы</vt:lpstr>
      <vt:lpstr>Институт</vt:lpstr>
      <vt:lpstr>Свадьба</vt:lpstr>
      <vt:lpstr>Знаете, каким он парнем был!</vt:lpstr>
      <vt:lpstr>Вечная память погибшим солдатам!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Знаете, каким он парнем был!</dc:title>
  <dc:creator>Dragon</dc:creator>
  <cp:lastModifiedBy>user4</cp:lastModifiedBy>
  <cp:revision>8</cp:revision>
  <dcterms:created xsi:type="dcterms:W3CDTF">2016-02-07T14:03:51Z</dcterms:created>
  <dcterms:modified xsi:type="dcterms:W3CDTF">2021-11-13T16:49:46Z</dcterms:modified>
</cp:coreProperties>
</file>